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4E4-5A33-4777-81E4-C72D4956D148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BCA6-2259-4876-A6E0-0134E74A4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091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4E4-5A33-4777-81E4-C72D4956D148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BCA6-2259-4876-A6E0-0134E74A4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714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4E4-5A33-4777-81E4-C72D4956D148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BCA6-2259-4876-A6E0-0134E74A4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05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4E4-5A33-4777-81E4-C72D4956D148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BCA6-2259-4876-A6E0-0134E74A4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813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4E4-5A33-4777-81E4-C72D4956D148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BCA6-2259-4876-A6E0-0134E74A4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15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4E4-5A33-4777-81E4-C72D4956D148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BCA6-2259-4876-A6E0-0134E74A4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583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4E4-5A33-4777-81E4-C72D4956D148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BCA6-2259-4876-A6E0-0134E74A4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486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4E4-5A33-4777-81E4-C72D4956D148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BCA6-2259-4876-A6E0-0134E74A4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267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4E4-5A33-4777-81E4-C72D4956D148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BCA6-2259-4876-A6E0-0134E74A4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885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4E4-5A33-4777-81E4-C72D4956D148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BCA6-2259-4876-A6E0-0134E74A4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917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4E4-5A33-4777-81E4-C72D4956D148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BCA6-2259-4876-A6E0-0134E74A4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39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B54E4-5A33-4777-81E4-C72D4956D148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EBCA6-2259-4876-A6E0-0134E74A4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94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dirty="0" err="1" smtClean="0"/>
              <a:t>Macario</a:t>
            </a:r>
            <a:endParaRPr lang="en-US" sz="6000" b="1" dirty="0"/>
          </a:p>
        </p:txBody>
      </p:sp>
      <p:pic>
        <p:nvPicPr>
          <p:cNvPr id="2050" name="Picture 2" descr="https://encrypted-tbn3.google.com/images?q=tbn:ANd9GcTmNzU1LcjQHOYeau8rQb_ET0PxOyC7Ca35_Omu-tHKQ78b8SfgQ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447800"/>
            <a:ext cx="5486400" cy="504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9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US" b="1" dirty="0"/>
              <a:t>16. ¿Cuánto quiere Macario para curarla?</a:t>
            </a:r>
            <a:endParaRPr lang="en-US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1"/>
            <a:ext cx="8229600" cy="129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u="sng" dirty="0" err="1" smtClean="0"/>
              <a:t>quiere</a:t>
            </a:r>
            <a:r>
              <a:rPr lang="en-US" sz="4000" b="1" dirty="0" smtClean="0"/>
              <a:t> 100 (</a:t>
            </a:r>
            <a:r>
              <a:rPr lang="en-US" sz="4000" b="1" dirty="0" err="1" smtClean="0"/>
              <a:t>cien</a:t>
            </a:r>
            <a:r>
              <a:rPr lang="en-US" sz="4000" b="1" dirty="0" smtClean="0"/>
              <a:t>) </a:t>
            </a:r>
            <a:r>
              <a:rPr lang="en-US" sz="4000" b="1" dirty="0" err="1" smtClean="0"/>
              <a:t>onzas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3276600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4000" b="1" dirty="0"/>
              <a:t>17. ¿Cómo celebra la familia el éxito de Macario?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4854714"/>
            <a:ext cx="792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b="1" dirty="0" smtClean="0"/>
              <a:t>La </a:t>
            </a:r>
            <a:r>
              <a:rPr lang="en-US" sz="4000" b="1" dirty="0" err="1" smtClean="0"/>
              <a:t>familia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tiene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una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cena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muy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grande</a:t>
            </a:r>
            <a:r>
              <a:rPr lang="en-US" sz="4000" b="1" dirty="0" smtClean="0"/>
              <a:t> con </a:t>
            </a:r>
            <a:r>
              <a:rPr lang="en-US" sz="4000" b="1" dirty="0" err="1" smtClean="0"/>
              <a:t>muchos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pavos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2422956"/>
            <a:ext cx="8229600" cy="129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err="1" smtClean="0"/>
              <a:t>toma</a:t>
            </a:r>
            <a:r>
              <a:rPr lang="en-US" sz="4000" b="1" dirty="0" smtClean="0"/>
              <a:t> 10 (</a:t>
            </a:r>
            <a:r>
              <a:rPr lang="en-US" sz="4000" b="1" dirty="0" err="1" smtClean="0"/>
              <a:t>diez</a:t>
            </a:r>
            <a:r>
              <a:rPr lang="en-US" sz="4000" b="1" smtClean="0"/>
              <a:t>) </a:t>
            </a:r>
            <a:r>
              <a:rPr lang="en-US" sz="4000" b="1" dirty="0" err="1" smtClean="0"/>
              <a:t>onzas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408159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US" b="1" dirty="0"/>
              <a:t>18. Después de que Macario cura el Viejo, ¿Qué hace don Ramiro?</a:t>
            </a:r>
            <a:endParaRPr lang="en-US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1"/>
            <a:ext cx="8229600" cy="129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/>
              <a:t>Le </a:t>
            </a:r>
            <a:r>
              <a:rPr lang="en-US" sz="4000" b="1" dirty="0" err="1" smtClean="0"/>
              <a:t>hace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una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oficina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3276600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4000" b="1" dirty="0"/>
              <a:t>19. ¿Cuánto cobra Macario por sus servicios?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4854714"/>
            <a:ext cx="52285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b="1" dirty="0" smtClean="0"/>
              <a:t>Lo </a:t>
            </a:r>
            <a:r>
              <a:rPr lang="en-US" sz="4000" b="1" dirty="0" err="1" smtClean="0"/>
              <a:t>que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pueden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pagar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84353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US" b="1" dirty="0"/>
              <a:t>20. ¿Quiénes son los tres hombres con quienes Macario se encuentra?</a:t>
            </a:r>
            <a:endParaRPr lang="en-US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1"/>
            <a:ext cx="8229600" cy="129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S" sz="4000" b="1" dirty="0"/>
              <a:t>El primero</a:t>
            </a:r>
            <a:r>
              <a:rPr lang="es-US" sz="4000" b="1" dirty="0" smtClean="0"/>
              <a:t>: El Diablo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568714"/>
            <a:ext cx="42514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s-US" sz="4000" b="1" dirty="0"/>
              <a:t>El segundo</a:t>
            </a:r>
            <a:r>
              <a:rPr lang="es-US" sz="4000" b="1" dirty="0" smtClean="0"/>
              <a:t>: Dios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3630543"/>
            <a:ext cx="52208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s-US" sz="4000" b="1" dirty="0"/>
              <a:t>El tercero</a:t>
            </a:r>
            <a:r>
              <a:rPr lang="es-US" sz="4000" b="1" dirty="0" smtClean="0"/>
              <a:t>: La Muerte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607663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US" b="1" dirty="0"/>
              <a:t>21. ¿Cuál es el problema de la familia al principio de la película?</a:t>
            </a:r>
            <a:endParaRPr lang="en-US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1"/>
            <a:ext cx="8229600" cy="129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/>
              <a:t>La </a:t>
            </a:r>
            <a:r>
              <a:rPr lang="en-US" sz="4000" b="1" dirty="0" err="1" smtClean="0"/>
              <a:t>familia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pobre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3276600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4000" b="1" dirty="0"/>
              <a:t>22. ¿Qué hacen para solucionar este problema?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4854714"/>
            <a:ext cx="821064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b="1" dirty="0" smtClean="0"/>
              <a:t>La </a:t>
            </a:r>
            <a:r>
              <a:rPr lang="en-US" sz="4000" b="1" dirty="0" err="1" smtClean="0"/>
              <a:t>madre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roba</a:t>
            </a:r>
            <a:r>
              <a:rPr lang="en-US" sz="4000" b="1" dirty="0" smtClean="0"/>
              <a:t> el </a:t>
            </a:r>
            <a:r>
              <a:rPr lang="en-US" sz="4000" b="1" dirty="0" err="1" smtClean="0"/>
              <a:t>pavo</a:t>
            </a:r>
            <a:r>
              <a:rPr lang="en-US" sz="4000" b="1" dirty="0" smtClean="0"/>
              <a:t>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4000" b="1" dirty="0" err="1" smtClean="0"/>
              <a:t>Macario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cura</a:t>
            </a:r>
            <a:r>
              <a:rPr lang="en-US" sz="4000" b="1" dirty="0" smtClean="0"/>
              <a:t> a la </a:t>
            </a:r>
            <a:r>
              <a:rPr lang="en-US" sz="4000" b="1" dirty="0" err="1" smtClean="0"/>
              <a:t>gente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por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dinero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75186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US" b="1" dirty="0"/>
              <a:t>23. ¿Por qué hacen una prueba para Macario?</a:t>
            </a:r>
            <a:endParaRPr lang="en-US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19049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err="1" smtClean="0"/>
              <a:t>quieren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ver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Macario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:</a:t>
            </a:r>
          </a:p>
          <a:p>
            <a:pPr marL="0" indent="0">
              <a:buNone/>
            </a:pPr>
            <a:r>
              <a:rPr lang="en-US" sz="4000" b="1" dirty="0" smtClean="0"/>
              <a:t> </a:t>
            </a:r>
            <a:r>
              <a:rPr lang="en-US" sz="4000" b="1" dirty="0" err="1" smtClean="0"/>
              <a:t>charlatán</a:t>
            </a:r>
            <a:r>
              <a:rPr lang="en-US" sz="4000" b="1" dirty="0" smtClean="0"/>
              <a:t> </a:t>
            </a:r>
            <a:r>
              <a:rPr lang="en-US" sz="4000" b="1" smtClean="0"/>
              <a:t>o  brujo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3276600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4000" b="1" dirty="0"/>
              <a:t>24. ¿Cómo se representa la vida? ¿La muerte?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4854714"/>
            <a:ext cx="68548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b="1" dirty="0" smtClean="0"/>
              <a:t>La </a:t>
            </a:r>
            <a:r>
              <a:rPr lang="en-US" sz="4000" b="1" dirty="0" err="1" smtClean="0"/>
              <a:t>vida</a:t>
            </a:r>
            <a:r>
              <a:rPr lang="en-US" sz="4000" b="1" dirty="0" smtClean="0"/>
              <a:t> = </a:t>
            </a:r>
            <a:r>
              <a:rPr lang="en-US" sz="4000" b="1" dirty="0" err="1" smtClean="0"/>
              <a:t>una</a:t>
            </a:r>
            <a:r>
              <a:rPr lang="en-US" sz="4000" b="1" dirty="0" smtClean="0"/>
              <a:t> vela </a:t>
            </a:r>
            <a:r>
              <a:rPr lang="en-US" sz="4000" b="1" dirty="0" err="1" smtClean="0"/>
              <a:t>encendida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3762" y="5715000"/>
            <a:ext cx="71058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b="1" dirty="0" smtClean="0"/>
              <a:t>La </a:t>
            </a:r>
            <a:r>
              <a:rPr lang="en-US" sz="4000" b="1" dirty="0" err="1" smtClean="0"/>
              <a:t>muerte</a:t>
            </a:r>
            <a:r>
              <a:rPr lang="en-US" sz="4000" b="1" dirty="0" smtClean="0"/>
              <a:t> = </a:t>
            </a:r>
            <a:r>
              <a:rPr lang="en-US" sz="4000" b="1" dirty="0" err="1" smtClean="0"/>
              <a:t>una</a:t>
            </a:r>
            <a:r>
              <a:rPr lang="en-US" sz="4000" b="1" dirty="0" smtClean="0"/>
              <a:t> vela </a:t>
            </a:r>
            <a:r>
              <a:rPr lang="en-US" sz="4000" b="1" dirty="0" err="1" smtClean="0"/>
              <a:t>apagada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87397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US" b="1" dirty="0"/>
              <a:t>1. ¿Quién hizo la música de la película</a:t>
            </a:r>
            <a:r>
              <a:rPr lang="es-US" b="1" dirty="0" smtClean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95400"/>
          </a:xfrm>
        </p:spPr>
        <p:txBody>
          <a:bodyPr>
            <a:normAutofit/>
          </a:bodyPr>
          <a:lstStyle/>
          <a:p>
            <a:r>
              <a:rPr lang="en-US" sz="4000" b="1" dirty="0" err="1" smtClean="0"/>
              <a:t>Raúl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LaVista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3276600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4000" b="1" dirty="0"/>
              <a:t>2. ¿Qué día se celebran en esta película?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4854714"/>
            <a:ext cx="52643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b="1" dirty="0" smtClean="0"/>
              <a:t>El </a:t>
            </a:r>
            <a:r>
              <a:rPr lang="en-US" sz="4000" b="1" dirty="0" err="1" smtClean="0"/>
              <a:t>Día</a:t>
            </a:r>
            <a:r>
              <a:rPr lang="en-US" sz="4000" b="1" dirty="0" smtClean="0"/>
              <a:t> de los </a:t>
            </a:r>
            <a:r>
              <a:rPr lang="en-US" sz="4000" b="1" dirty="0" err="1" smtClean="0"/>
              <a:t>Muertos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56213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US" b="1" dirty="0"/>
              <a:t>3. ¿Qué miras cuando empieza la película? (durante los títulos)</a:t>
            </a:r>
            <a:endParaRPr lang="en-US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1"/>
            <a:ext cx="8229600" cy="129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/>
              <a:t>Un </a:t>
            </a:r>
            <a:r>
              <a:rPr lang="en-US" sz="4000" b="1" dirty="0" err="1" smtClean="0"/>
              <a:t>desfile</a:t>
            </a:r>
            <a:endParaRPr lang="en-US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32766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4000" b="1" dirty="0"/>
              <a:t>4. ¿Qué hace la mamá al principio?</a:t>
            </a:r>
            <a:endParaRPr lang="en-US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4854714"/>
            <a:ext cx="74779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b="1" dirty="0" err="1"/>
              <a:t>p</a:t>
            </a:r>
            <a:r>
              <a:rPr lang="en-US" sz="4000" b="1" dirty="0" err="1" smtClean="0"/>
              <a:t>repara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una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ofrenda</a:t>
            </a:r>
            <a:r>
              <a:rPr lang="en-US" sz="4000" b="1" dirty="0" smtClean="0"/>
              <a:t> (</a:t>
            </a:r>
            <a:r>
              <a:rPr lang="en-US" sz="4000" b="1" smtClean="0"/>
              <a:t>por </a:t>
            </a:r>
            <a:r>
              <a:rPr lang="en-US" sz="4000" b="1" dirty="0" smtClean="0"/>
              <a:t>la </a:t>
            </a:r>
            <a:r>
              <a:rPr lang="en-US" sz="4000" b="1" dirty="0" err="1" smtClean="0"/>
              <a:t>tía</a:t>
            </a:r>
            <a:r>
              <a:rPr lang="en-US" sz="4000" b="1" dirty="0" smtClean="0"/>
              <a:t>)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04974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US" b="1" dirty="0"/>
              <a:t>5. ¿Cuántos hijos tiene Macario?</a:t>
            </a:r>
            <a:endParaRPr lang="en-US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1"/>
            <a:ext cx="8229600" cy="129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/>
              <a:t>5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32766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4000" b="1" dirty="0" smtClean="0"/>
              <a:t>¿Cómo </a:t>
            </a:r>
            <a:r>
              <a:rPr lang="es-US" sz="4000" b="1" dirty="0"/>
              <a:t>son los hijos durante la cena?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4854714"/>
            <a:ext cx="74583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b="1" dirty="0" err="1" smtClean="0"/>
              <a:t>egoístas</a:t>
            </a:r>
            <a:r>
              <a:rPr lang="en-US" sz="4000" b="1" dirty="0" smtClean="0"/>
              <a:t>, </a:t>
            </a:r>
            <a:r>
              <a:rPr lang="en-US" sz="4000" b="1" dirty="0" err="1" smtClean="0"/>
              <a:t>tienen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mucha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hambre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51604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US" b="1" dirty="0"/>
              <a:t>6. ¿Qué dice el hombre con las velas a Macario?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1"/>
            <a:ext cx="8229600" cy="129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S" sz="4000" b="1" dirty="0"/>
              <a:t>Todos nacemos </a:t>
            </a:r>
            <a:r>
              <a:rPr lang="es-US" sz="4000" b="1" dirty="0" smtClean="0"/>
              <a:t>para </a:t>
            </a:r>
            <a:r>
              <a:rPr lang="es-US" sz="4000" b="1" u="sng" dirty="0" smtClean="0"/>
              <a:t>morirnos.</a:t>
            </a:r>
            <a:endParaRPr lang="en-US" sz="40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32766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4000" b="1" dirty="0"/>
              <a:t>7. ¿Quién es don Ramiro?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4854714"/>
            <a:ext cx="51312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b="1" dirty="0" smtClean="0"/>
              <a:t>Un hombre </a:t>
            </a:r>
            <a:r>
              <a:rPr lang="en-US" sz="4000" b="1" dirty="0" err="1" smtClean="0"/>
              <a:t>muy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rico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1244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US" b="1" dirty="0"/>
              <a:t>8. ¿Con qué sueña Macario?</a:t>
            </a:r>
            <a:endParaRPr lang="en-US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83819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err="1" smtClean="0"/>
              <a:t>Sueña</a:t>
            </a:r>
            <a:r>
              <a:rPr lang="en-US" sz="4000" b="1" dirty="0" smtClean="0"/>
              <a:t> con </a:t>
            </a:r>
            <a:r>
              <a:rPr lang="en-US" sz="4000" b="1" dirty="0" err="1" smtClean="0"/>
              <a:t>marionetas</a:t>
            </a:r>
            <a:r>
              <a:rPr lang="en-US" sz="4000" b="1" dirty="0" smtClean="0"/>
              <a:t> de </a:t>
            </a:r>
            <a:r>
              <a:rPr lang="en-US" sz="4000" b="1" dirty="0" err="1" smtClean="0"/>
              <a:t>esqueletos</a:t>
            </a:r>
            <a:r>
              <a:rPr lang="en-US" sz="4000" b="1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148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4000" b="1" dirty="0" smtClean="0"/>
              <a:t> </a:t>
            </a:r>
            <a:r>
              <a:rPr lang="es-US" sz="4000" b="1" dirty="0"/>
              <a:t>9. ¿Por qué se vuelve loco Macario?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438399"/>
            <a:ext cx="792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b="1" dirty="0" smtClean="0"/>
              <a:t>Los </a:t>
            </a:r>
            <a:r>
              <a:rPr lang="en-US" sz="4000" b="1" dirty="0" err="1" smtClean="0"/>
              <a:t>ricos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cenan</a:t>
            </a:r>
            <a:r>
              <a:rPr lang="en-US" sz="4000" b="1" dirty="0" smtClean="0"/>
              <a:t> y los </a:t>
            </a:r>
            <a:r>
              <a:rPr lang="en-US" sz="4000" b="1" dirty="0" err="1" smtClean="0"/>
              <a:t>pobres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están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encarcelados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5735" y="5007114"/>
            <a:ext cx="6338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b="1" dirty="0" smtClean="0"/>
              <a:t>Se </a:t>
            </a:r>
            <a:r>
              <a:rPr lang="en-US" sz="4000" b="1" dirty="0" err="1" smtClean="0"/>
              <a:t>vuelve</a:t>
            </a:r>
            <a:r>
              <a:rPr lang="en-US" sz="4000" b="1" dirty="0" smtClean="0"/>
              <a:t> loco de </a:t>
            </a:r>
            <a:r>
              <a:rPr lang="en-US" sz="4000" b="1" dirty="0" err="1" smtClean="0"/>
              <a:t>hambre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886656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706562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US" b="1" dirty="0"/>
              <a:t>10. ¿Qué hace la madre después de que la mujer en la casa rechaza </a:t>
            </a:r>
            <a:r>
              <a:rPr lang="es-US" b="1" dirty="0" smtClean="0"/>
              <a:t>(</a:t>
            </a:r>
            <a:r>
              <a:rPr lang="es-US" b="1" dirty="0" err="1" smtClean="0"/>
              <a:t>rejects</a:t>
            </a:r>
            <a:r>
              <a:rPr lang="es-US" b="1" dirty="0" smtClean="0"/>
              <a:t>) la </a:t>
            </a:r>
            <a:r>
              <a:rPr lang="es-US" b="1" dirty="0"/>
              <a:t>falda que ha limpiado?</a:t>
            </a:r>
            <a:endParaRPr lang="en-US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95300" y="2209800"/>
            <a:ext cx="8229600" cy="129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err="1" smtClean="0"/>
              <a:t>roba</a:t>
            </a:r>
            <a:r>
              <a:rPr lang="en-US" sz="4000" b="1" dirty="0" smtClean="0"/>
              <a:t> el </a:t>
            </a:r>
            <a:r>
              <a:rPr lang="en-US" sz="4000" b="1" dirty="0" err="1" smtClean="0"/>
              <a:t>guajolote</a:t>
            </a:r>
            <a:r>
              <a:rPr lang="en-US" sz="4000" b="1" dirty="0" smtClean="0"/>
              <a:t> (el </a:t>
            </a:r>
            <a:r>
              <a:rPr lang="en-US" sz="4000" b="1" dirty="0" err="1" smtClean="0"/>
              <a:t>pavo</a:t>
            </a:r>
            <a:r>
              <a:rPr lang="en-US" sz="4000" b="1" dirty="0" smtClean="0"/>
              <a:t>)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32766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4000" b="1" dirty="0"/>
              <a:t>11. ¿Por </a:t>
            </a:r>
            <a:r>
              <a:rPr lang="es-US" sz="4000" b="1" dirty="0" smtClean="0"/>
              <a:t>qué esconde el guajolote?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4207120"/>
            <a:ext cx="33265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b="1" dirty="0" err="1" smtClean="0"/>
              <a:t>tiene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miedo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82595" y="5054766"/>
            <a:ext cx="78435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b="1" dirty="0" err="1" smtClean="0"/>
              <a:t>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una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sorpresa</a:t>
            </a:r>
            <a:r>
              <a:rPr lang="en-US" sz="4000" b="1" dirty="0" smtClean="0"/>
              <a:t> para </a:t>
            </a:r>
            <a:r>
              <a:rPr lang="en-US" sz="4000" b="1" dirty="0" err="1" smtClean="0"/>
              <a:t>Macario</a:t>
            </a:r>
            <a:endParaRPr lang="en-US" sz="4000" b="1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en-US" sz="4000" b="1" dirty="0"/>
              <a:t>No </a:t>
            </a:r>
            <a:r>
              <a:rPr lang="en-US" sz="4000" b="1" dirty="0" err="1"/>
              <a:t>quiere</a:t>
            </a:r>
            <a:r>
              <a:rPr lang="en-US" sz="4000" b="1" dirty="0"/>
              <a:t> </a:t>
            </a:r>
            <a:r>
              <a:rPr lang="en-US" sz="4000" b="1" dirty="0" err="1"/>
              <a:t>que</a:t>
            </a:r>
            <a:r>
              <a:rPr lang="en-US" sz="4000" b="1" dirty="0"/>
              <a:t> los </a:t>
            </a:r>
            <a:r>
              <a:rPr lang="en-US" sz="4000" b="1" dirty="0" err="1"/>
              <a:t>hijos</a:t>
            </a:r>
            <a:r>
              <a:rPr lang="en-US" sz="4000" b="1" dirty="0"/>
              <a:t> lo </a:t>
            </a:r>
            <a:r>
              <a:rPr lang="en-US" sz="4000" b="1" dirty="0" err="1"/>
              <a:t>coman</a:t>
            </a:r>
            <a:r>
              <a:rPr lang="en-US" sz="4000" b="1" dirty="0"/>
              <a:t>.</a:t>
            </a:r>
          </a:p>
          <a:p>
            <a:endParaRPr lang="en-US" sz="4000" b="1" dirty="0" err="1" smtClean="0"/>
          </a:p>
        </p:txBody>
      </p:sp>
    </p:spTree>
    <p:extLst>
      <p:ext uri="{BB962C8B-B14F-4D97-AF65-F5344CB8AC3E}">
        <p14:creationId xmlns:p14="http://schemas.microsoft.com/office/powerpoint/2010/main" val="351166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US" b="1" dirty="0"/>
              <a:t>12. ¿Qué le da la madre a Macario?</a:t>
            </a:r>
            <a:endParaRPr lang="en-US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1"/>
            <a:ext cx="8229600" cy="129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/>
              <a:t>el </a:t>
            </a:r>
            <a:r>
              <a:rPr lang="en-US" sz="4000" b="1" dirty="0" err="1" smtClean="0"/>
              <a:t>guajolote</a:t>
            </a:r>
            <a:r>
              <a:rPr lang="en-US" sz="4000" b="1" dirty="0" smtClean="0"/>
              <a:t> (el </a:t>
            </a:r>
            <a:r>
              <a:rPr lang="en-US" sz="4000" b="1" dirty="0" err="1" smtClean="0"/>
              <a:t>pavo</a:t>
            </a:r>
            <a:r>
              <a:rPr lang="en-US" sz="4000" b="1" dirty="0" smtClean="0"/>
              <a:t>)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3276600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4000" b="1" dirty="0"/>
              <a:t>13. ¿Qué pasa cuándo Macario va a comer?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4854714"/>
            <a:ext cx="63897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b="1" dirty="0" err="1" smtClean="0"/>
              <a:t>tres</a:t>
            </a:r>
            <a:r>
              <a:rPr lang="en-US" sz="4000" b="1" dirty="0" smtClean="0"/>
              <a:t> hombres </a:t>
            </a:r>
            <a:r>
              <a:rPr lang="en-US" sz="4000" b="1" dirty="0" err="1" smtClean="0"/>
              <a:t>interrumpen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604415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US" b="1" dirty="0"/>
              <a:t>14. ¿Qué simboliza el pavo para Macario?</a:t>
            </a:r>
            <a:endParaRPr lang="en-US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1"/>
            <a:ext cx="8229600" cy="129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/>
              <a:t>“</a:t>
            </a:r>
            <a:r>
              <a:rPr lang="en-US" sz="4000" b="1" dirty="0" err="1" smtClean="0"/>
              <a:t>Todo</a:t>
            </a:r>
            <a:r>
              <a:rPr lang="en-US" sz="4000" b="1" dirty="0" smtClean="0"/>
              <a:t> el </a:t>
            </a:r>
            <a:r>
              <a:rPr lang="en-US" sz="4000" b="1" dirty="0" err="1" smtClean="0"/>
              <a:t>hambre</a:t>
            </a:r>
            <a:r>
              <a:rPr lang="en-US" sz="4000" b="1" dirty="0" smtClean="0"/>
              <a:t> de mi </a:t>
            </a:r>
            <a:r>
              <a:rPr lang="en-US" sz="4000" b="1" dirty="0" err="1" smtClean="0"/>
              <a:t>vida</a:t>
            </a:r>
            <a:r>
              <a:rPr lang="en-US" sz="4000" b="1" dirty="0" smtClean="0"/>
              <a:t>.”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6308" y="3520978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4000" b="1" dirty="0"/>
              <a:t>15. ¿Qué pide don Ramiro de Macario?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1" y="4854714"/>
            <a:ext cx="792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b="1" dirty="0" smtClean="0"/>
              <a:t>Don Ramiro </a:t>
            </a:r>
            <a:r>
              <a:rPr lang="en-US" sz="4000" b="1" dirty="0" err="1" smtClean="0"/>
              <a:t>pide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que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Macario</a:t>
            </a:r>
            <a:r>
              <a:rPr lang="en-US" sz="4000" b="1" dirty="0" smtClean="0"/>
              <a:t> cure a </a:t>
            </a:r>
            <a:r>
              <a:rPr lang="en-US" sz="4000" b="1" dirty="0" err="1" smtClean="0"/>
              <a:t>su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esposa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95300" y="2400301"/>
            <a:ext cx="8229600" cy="12954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 smtClean="0"/>
              <a:t>“</a:t>
            </a:r>
            <a:r>
              <a:rPr lang="en-US" sz="4000" b="1" dirty="0" err="1" smtClean="0"/>
              <a:t>Todo</a:t>
            </a:r>
            <a:r>
              <a:rPr lang="en-US" sz="4000" b="1" dirty="0" smtClean="0"/>
              <a:t> lo </a:t>
            </a:r>
            <a:r>
              <a:rPr lang="en-US" sz="4000" b="1" dirty="0" err="1" smtClean="0"/>
              <a:t>que</a:t>
            </a:r>
            <a:r>
              <a:rPr lang="en-US" sz="4000" b="1" dirty="0" smtClean="0"/>
              <a:t> he dado y no he </a:t>
            </a:r>
            <a:r>
              <a:rPr lang="en-US" sz="4000" b="1" dirty="0" err="1" smtClean="0"/>
              <a:t>recibido</a:t>
            </a:r>
            <a:r>
              <a:rPr lang="en-US" sz="4000" b="1" dirty="0" smtClean="0"/>
              <a:t>.”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828207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490</Words>
  <Application>Microsoft Office PowerPoint</Application>
  <PresentationFormat>On-screen Show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Macario</vt:lpstr>
      <vt:lpstr>1. ¿Quién hizo la música de la película?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Macario</dc:title>
  <dc:creator>Jessica Kaplan</dc:creator>
  <cp:lastModifiedBy>Jessica Kaplan</cp:lastModifiedBy>
  <cp:revision>22</cp:revision>
  <dcterms:created xsi:type="dcterms:W3CDTF">2011-11-15T12:14:48Z</dcterms:created>
  <dcterms:modified xsi:type="dcterms:W3CDTF">2013-11-18T14:35:22Z</dcterms:modified>
</cp:coreProperties>
</file>